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9"/>
  </p:notesMasterIdLst>
  <p:handoutMasterIdLst>
    <p:handoutMasterId r:id="rId17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18" r:id="rId54"/>
    <p:sldId id="419" r:id="rId55"/>
    <p:sldId id="420" r:id="rId56"/>
    <p:sldId id="421" r:id="rId57"/>
    <p:sldId id="260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72" r:id="rId70"/>
    <p:sldId id="266" r:id="rId71"/>
    <p:sldId id="341" r:id="rId72"/>
    <p:sldId id="342" r:id="rId73"/>
    <p:sldId id="344" r:id="rId74"/>
    <p:sldId id="345" r:id="rId75"/>
    <p:sldId id="343" r:id="rId76"/>
    <p:sldId id="347" r:id="rId77"/>
    <p:sldId id="346" r:id="rId78"/>
    <p:sldId id="348" r:id="rId79"/>
    <p:sldId id="349" r:id="rId80"/>
    <p:sldId id="350" r:id="rId81"/>
    <p:sldId id="310" r:id="rId82"/>
    <p:sldId id="311" r:id="rId83"/>
    <p:sldId id="312" r:id="rId84"/>
    <p:sldId id="313" r:id="rId85"/>
    <p:sldId id="268" r:id="rId86"/>
    <p:sldId id="299" r:id="rId87"/>
    <p:sldId id="303" r:id="rId88"/>
    <p:sldId id="301" r:id="rId89"/>
    <p:sldId id="395" r:id="rId90"/>
    <p:sldId id="396" r:id="rId91"/>
    <p:sldId id="397" r:id="rId92"/>
    <p:sldId id="300" r:id="rId93"/>
    <p:sldId id="302" r:id="rId94"/>
    <p:sldId id="398" r:id="rId95"/>
    <p:sldId id="399" r:id="rId96"/>
    <p:sldId id="269" r:id="rId97"/>
    <p:sldId id="273" r:id="rId98"/>
    <p:sldId id="316" r:id="rId99"/>
    <p:sldId id="315" r:id="rId100"/>
    <p:sldId id="318" r:id="rId101"/>
    <p:sldId id="317" r:id="rId102"/>
    <p:sldId id="314" r:id="rId103"/>
    <p:sldId id="276" r:id="rId104"/>
    <p:sldId id="274" r:id="rId105"/>
    <p:sldId id="275" r:id="rId106"/>
    <p:sldId id="319" r:id="rId107"/>
    <p:sldId id="277" r:id="rId108"/>
    <p:sldId id="271" r:id="rId109"/>
    <p:sldId id="320" r:id="rId110"/>
    <p:sldId id="321" r:id="rId111"/>
    <p:sldId id="400" r:id="rId112"/>
    <p:sldId id="401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292" r:id="rId123"/>
    <p:sldId id="405" r:id="rId124"/>
    <p:sldId id="286" r:id="rId125"/>
    <p:sldId id="289" r:id="rId126"/>
    <p:sldId id="290" r:id="rId127"/>
    <p:sldId id="287" r:id="rId128"/>
    <p:sldId id="288" r:id="rId129"/>
    <p:sldId id="282" r:id="rId130"/>
    <p:sldId id="351" r:id="rId131"/>
    <p:sldId id="353" r:id="rId132"/>
    <p:sldId id="354" r:id="rId133"/>
    <p:sldId id="355" r:id="rId134"/>
    <p:sldId id="356" r:id="rId135"/>
    <p:sldId id="357" r:id="rId136"/>
    <p:sldId id="362" r:id="rId137"/>
    <p:sldId id="358" r:id="rId138"/>
    <p:sldId id="359" r:id="rId139"/>
    <p:sldId id="364" r:id="rId140"/>
    <p:sldId id="360" r:id="rId141"/>
    <p:sldId id="363" r:id="rId142"/>
    <p:sldId id="365" r:id="rId143"/>
    <p:sldId id="366" r:id="rId144"/>
    <p:sldId id="406" r:id="rId145"/>
    <p:sldId id="361" r:id="rId146"/>
    <p:sldId id="369" r:id="rId147"/>
    <p:sldId id="368" r:id="rId148"/>
    <p:sldId id="370" r:id="rId149"/>
    <p:sldId id="407" r:id="rId150"/>
    <p:sldId id="408" r:id="rId151"/>
    <p:sldId id="373" r:id="rId152"/>
    <p:sldId id="374" r:id="rId153"/>
    <p:sldId id="375" r:id="rId154"/>
    <p:sldId id="377" r:id="rId155"/>
    <p:sldId id="378" r:id="rId156"/>
    <p:sldId id="376" r:id="rId157"/>
    <p:sldId id="381" r:id="rId158"/>
    <p:sldId id="379" r:id="rId159"/>
    <p:sldId id="380" r:id="rId160"/>
    <p:sldId id="352" r:id="rId161"/>
    <p:sldId id="382" r:id="rId162"/>
    <p:sldId id="383" r:id="rId163"/>
    <p:sldId id="384" r:id="rId164"/>
    <p:sldId id="328" r:id="rId165"/>
    <p:sldId id="409" r:id="rId166"/>
    <p:sldId id="410" r:id="rId167"/>
    <p:sldId id="411" r:id="rId16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382016"/>
        <c:axId val="311383552"/>
      </c:lineChart>
      <c:catAx>
        <c:axId val="3113820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1383552"/>
        <c:crosses val="autoZero"/>
        <c:auto val="1"/>
        <c:lblAlgn val="ctr"/>
        <c:lblOffset val="100"/>
        <c:noMultiLvlLbl val="0"/>
      </c:catAx>
      <c:valAx>
        <c:axId val="311383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13820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2419840"/>
        <c:axId val="312421376"/>
      </c:barChart>
      <c:catAx>
        <c:axId val="3124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2421376"/>
        <c:crosses val="autoZero"/>
        <c:auto val="1"/>
        <c:lblAlgn val="ctr"/>
        <c:lblOffset val="100"/>
        <c:noMultiLvlLbl val="0"/>
      </c:catAx>
      <c:valAx>
        <c:axId val="312421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24198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523968"/>
        <c:axId val="311534336"/>
      </c:lineChart>
      <c:catAx>
        <c:axId val="31152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1534336"/>
        <c:crosses val="autoZero"/>
        <c:auto val="1"/>
        <c:lblAlgn val="ctr"/>
        <c:lblOffset val="100"/>
        <c:noMultiLvlLbl val="0"/>
      </c:catAx>
      <c:valAx>
        <c:axId val="31153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15239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624064"/>
        <c:axId val="311625984"/>
      </c:lineChart>
      <c:catAx>
        <c:axId val="311624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1625984"/>
        <c:crosses val="autoZero"/>
        <c:auto val="1"/>
        <c:lblAlgn val="ctr"/>
        <c:lblOffset val="100"/>
        <c:noMultiLvlLbl val="0"/>
      </c:catAx>
      <c:valAx>
        <c:axId val="3116259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1624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2219520"/>
        <c:axId val="312229888"/>
      </c:lineChart>
      <c:catAx>
        <c:axId val="312219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2229888"/>
        <c:crosses val="autoZero"/>
        <c:auto val="1"/>
        <c:lblAlgn val="ctr"/>
        <c:lblOffset val="100"/>
        <c:noMultiLvlLbl val="0"/>
      </c:catAx>
      <c:valAx>
        <c:axId val="3122298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2219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14368"/>
        <c:axId val="310715904"/>
      </c:lineChart>
      <c:catAx>
        <c:axId val="310714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0715904"/>
        <c:crosses val="autoZero"/>
        <c:auto val="1"/>
        <c:lblAlgn val="ctr"/>
        <c:lblOffset val="1000"/>
        <c:noMultiLvlLbl val="0"/>
      </c:catAx>
      <c:valAx>
        <c:axId val="310715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07143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11309440"/>
        <c:axId val="311310976"/>
      </c:barChart>
      <c:catAx>
        <c:axId val="311309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1310976"/>
        <c:crosses val="autoZero"/>
        <c:auto val="1"/>
        <c:lblAlgn val="ctr"/>
        <c:lblOffset val="100"/>
        <c:noMultiLvlLbl val="0"/>
      </c:catAx>
      <c:valAx>
        <c:axId val="311310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30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726080"/>
        <c:axId val="311727616"/>
      </c:barChart>
      <c:catAx>
        <c:axId val="31172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727616"/>
        <c:crosses val="autoZero"/>
        <c:auto val="1"/>
        <c:lblAlgn val="ctr"/>
        <c:lblOffset val="100"/>
        <c:noMultiLvlLbl val="0"/>
      </c:catAx>
      <c:valAx>
        <c:axId val="311727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726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2039296"/>
        <c:axId val="312040832"/>
      </c:barChart>
      <c:catAx>
        <c:axId val="31203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2040832"/>
        <c:crosses val="autoZero"/>
        <c:auto val="1"/>
        <c:lblAlgn val="ctr"/>
        <c:lblOffset val="100"/>
        <c:noMultiLvlLbl val="0"/>
      </c:catAx>
      <c:valAx>
        <c:axId val="31204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2039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767808"/>
        <c:axId val="311769728"/>
      </c:lineChart>
      <c:catAx>
        <c:axId val="31176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769728"/>
        <c:crosses val="autoZero"/>
        <c:auto val="1"/>
        <c:lblAlgn val="ctr"/>
        <c:lblOffset val="100"/>
        <c:noMultiLvlLbl val="0"/>
      </c:catAx>
      <c:valAx>
        <c:axId val="311769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767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897472"/>
        <c:axId val="311903360"/>
      </c:barChart>
      <c:catAx>
        <c:axId val="31189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903360"/>
        <c:crosses val="autoZero"/>
        <c:auto val="1"/>
        <c:lblAlgn val="ctr"/>
        <c:lblOffset val="100"/>
        <c:noMultiLvlLbl val="0"/>
      </c:catAx>
      <c:valAx>
        <c:axId val="3119033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8974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940608"/>
        <c:axId val="311942144"/>
      </c:barChart>
      <c:catAx>
        <c:axId val="31194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942144"/>
        <c:crosses val="autoZero"/>
        <c:auto val="1"/>
        <c:lblAlgn val="ctr"/>
        <c:lblOffset val="100"/>
        <c:noMultiLvlLbl val="0"/>
      </c:catAx>
      <c:valAx>
        <c:axId val="311942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940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2005376"/>
        <c:axId val="312006912"/>
      </c:lineChart>
      <c:catAx>
        <c:axId val="31200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2006912"/>
        <c:crosses val="autoZero"/>
        <c:auto val="1"/>
        <c:lblAlgn val="ctr"/>
        <c:lblOffset val="100"/>
        <c:noMultiLvlLbl val="0"/>
      </c:catAx>
      <c:valAx>
        <c:axId val="312006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20053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29.07.2021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2.png"/><Relationship Id="rId5" Type="http://schemas.openxmlformats.org/officeDocument/2006/relationships/image" Target="../media/image173.svg"/><Relationship Id="rId4" Type="http://schemas.openxmlformats.org/officeDocument/2006/relationships/image" Target="../media/image341.png"/><Relationship Id="rId9" Type="http://schemas.openxmlformats.org/officeDocument/2006/relationships/image" Target="../media/image17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7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3.png"/><Relationship Id="rId5" Type="http://schemas.openxmlformats.org/officeDocument/2006/relationships/image" Target="../media/image334.png"/><Relationship Id="rId15" Type="http://schemas.openxmlformats.org/officeDocument/2006/relationships/image" Target="../media/image38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6.png"/><Relationship Id="rId14" Type="http://schemas.openxmlformats.org/officeDocument/2006/relationships/image" Target="../media/image27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2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2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30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7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40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2.png"/><Relationship Id="rId5" Type="http://schemas.openxmlformats.org/officeDocument/2006/relationships/image" Target="../media/image40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1.png"/><Relationship Id="rId14" Type="http://schemas.openxmlformats.org/officeDocument/2006/relationships/image" Target="../media/image32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4.png"/><Relationship Id="rId5" Type="http://schemas.openxmlformats.org/officeDocument/2006/relationships/image" Target="../media/image40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9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7.png"/><Relationship Id="rId12" Type="http://schemas.openxmlformats.org/officeDocument/2006/relationships/image" Target="../media/image237.svg"/><Relationship Id="rId17" Type="http://schemas.openxmlformats.org/officeDocument/2006/relationships/image" Target="../media/image42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6.png"/><Relationship Id="rId15" Type="http://schemas.openxmlformats.org/officeDocument/2006/relationships/image" Target="../media/image420.png"/><Relationship Id="rId10" Type="http://schemas.openxmlformats.org/officeDocument/2006/relationships/image" Target="../media/image332.svg"/><Relationship Id="rId19" Type="http://schemas.openxmlformats.org/officeDocument/2006/relationships/image" Target="../media/image422.png"/><Relationship Id="rId4" Type="http://schemas.openxmlformats.org/officeDocument/2006/relationships/image" Target="../media/image255.svg"/><Relationship Id="rId9" Type="http://schemas.openxmlformats.org/officeDocument/2006/relationships/image" Target="../media/image418.png"/><Relationship Id="rId14" Type="http://schemas.openxmlformats.org/officeDocument/2006/relationships/image" Target="../media/image33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4.png"/><Relationship Id="rId4" Type="http://schemas.openxmlformats.org/officeDocument/2006/relationships/image" Target="../media/image3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6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7.png"/><Relationship Id="rId9" Type="http://schemas.openxmlformats.org/officeDocument/2006/relationships/image" Target="../media/image27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2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0.png"/><Relationship Id="rId14" Type="http://schemas.openxmlformats.org/officeDocument/2006/relationships/image" Target="../media/image37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44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6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5.png"/><Relationship Id="rId14" Type="http://schemas.openxmlformats.org/officeDocument/2006/relationships/image" Target="../media/image71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9.png"/><Relationship Id="rId4" Type="http://schemas.openxmlformats.org/officeDocument/2006/relationships/image" Target="../media/image391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5" Type="http://schemas.openxmlformats.org/officeDocument/2006/relationships/image" Target="../media/image397.svg"/><Relationship Id="rId4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image" Target="../media/image444.svg"/><Relationship Id="rId50" Type="http://schemas.openxmlformats.org/officeDocument/2006/relationships/image" Target="../media/image13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4.png"/><Relationship Id="rId76" Type="http://schemas.openxmlformats.org/officeDocument/2006/relationships/image" Target="../media/image14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image" Target="../media/image434.svg"/><Relationship Id="rId40" Type="http://schemas.openxmlformats.org/officeDocument/2006/relationships/image" Target="../media/image13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9.png"/><Relationship Id="rId66" Type="http://schemas.openxmlformats.org/officeDocument/2006/relationships/image" Target="../media/image143.png"/><Relationship Id="rId74" Type="http://schemas.openxmlformats.org/officeDocument/2006/relationships/image" Target="../media/image14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60" Type="http://schemas.openxmlformats.org/officeDocument/2006/relationships/image" Target="../media/image14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9.png"/><Relationship Id="rId81" Type="http://schemas.openxmlformats.org/officeDocument/2006/relationships/image" Target="../media/image478.svg"/><Relationship Id="rId4" Type="http://schemas.openxmlformats.org/officeDocument/2006/relationships/image" Target="../media/image112.png"/><Relationship Id="rId9" Type="http://schemas.openxmlformats.org/officeDocument/2006/relationships/image" Target="../media/image407.sv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image" Target="../media/image424.svg"/><Relationship Id="rId30" Type="http://schemas.openxmlformats.org/officeDocument/2006/relationships/image" Target="../media/image12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4.png"/><Relationship Id="rId56" Type="http://schemas.openxmlformats.org/officeDocument/2006/relationships/image" Target="../media/image138.png"/><Relationship Id="rId64" Type="http://schemas.openxmlformats.org/officeDocument/2006/relationships/image" Target="../media/image14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4.png"/><Relationship Id="rId51" Type="http://schemas.openxmlformats.org/officeDocument/2006/relationships/image" Target="../media/image448.svg"/><Relationship Id="rId72" Type="http://schemas.openxmlformats.org/officeDocument/2006/relationships/image" Target="../media/image146.png"/><Relationship Id="rId80" Type="http://schemas.openxmlformats.org/officeDocument/2006/relationships/image" Target="../media/image150.png"/><Relationship Id="rId3" Type="http://schemas.openxmlformats.org/officeDocument/2006/relationships/image" Target="../media/image401.svg"/><Relationship Id="rId12" Type="http://schemas.openxmlformats.org/officeDocument/2006/relationships/image" Target="../media/image11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9.png"/><Relationship Id="rId46" Type="http://schemas.openxmlformats.org/officeDocument/2006/relationships/image" Target="../media/image13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0.png"/><Relationship Id="rId41" Type="http://schemas.openxmlformats.org/officeDocument/2006/relationships/image" Target="../media/image438.svg"/><Relationship Id="rId54" Type="http://schemas.openxmlformats.org/officeDocument/2006/relationships/image" Target="../media/image137.png"/><Relationship Id="rId62" Type="http://schemas.openxmlformats.org/officeDocument/2006/relationships/image" Target="../media/image141.png"/><Relationship Id="rId70" Type="http://schemas.openxmlformats.org/officeDocument/2006/relationships/image" Target="../media/image14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7.png"/><Relationship Id="rId42" Type="http://schemas.openxmlformats.org/officeDocument/2006/relationships/image" Target="../media/image171.png"/><Relationship Id="rId47" Type="http://schemas.openxmlformats.org/officeDocument/2006/relationships/image" Target="../media/image516.svg"/><Relationship Id="rId50" Type="http://schemas.openxmlformats.org/officeDocument/2006/relationships/image" Target="../media/image17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4.png"/><Relationship Id="rId76" Type="http://schemas.openxmlformats.org/officeDocument/2006/relationships/image" Target="../media/image18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image" Target="../media/image506.svg"/><Relationship Id="rId40" Type="http://schemas.openxmlformats.org/officeDocument/2006/relationships/image" Target="../media/image17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9.png"/><Relationship Id="rId66" Type="http://schemas.openxmlformats.org/officeDocument/2006/relationships/image" Target="../media/image183.png"/><Relationship Id="rId74" Type="http://schemas.openxmlformats.org/officeDocument/2006/relationships/image" Target="../media/image18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9.png"/><Relationship Id="rId81" Type="http://schemas.openxmlformats.org/officeDocument/2006/relationships/image" Target="../media/image548.svg"/><Relationship Id="rId4" Type="http://schemas.openxmlformats.org/officeDocument/2006/relationships/image" Target="../media/image152.png"/><Relationship Id="rId9" Type="http://schemas.openxmlformats.org/officeDocument/2006/relationships/image" Target="../media/image377.svg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image" Target="../media/image496.svg"/><Relationship Id="rId30" Type="http://schemas.openxmlformats.org/officeDocument/2006/relationships/image" Target="../media/image16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4.png"/><Relationship Id="rId51" Type="http://schemas.openxmlformats.org/officeDocument/2006/relationships/image" Target="../media/image520.sv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3" Type="http://schemas.openxmlformats.org/officeDocument/2006/relationships/image" Target="../media/image375.svg"/><Relationship Id="rId12" Type="http://schemas.openxmlformats.org/officeDocument/2006/relationships/image" Target="../media/image15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0.png"/><Relationship Id="rId41" Type="http://schemas.openxmlformats.org/officeDocument/2006/relationships/image" Target="../media/image510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9.png"/><Relationship Id="rId26" Type="http://schemas.openxmlformats.org/officeDocument/2006/relationships/image" Target="../media/image20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7.png"/><Relationship Id="rId42" Type="http://schemas.openxmlformats.org/officeDocument/2006/relationships/image" Target="../media/image211.png"/><Relationship Id="rId47" Type="http://schemas.openxmlformats.org/officeDocument/2006/relationships/image" Target="../media/image588.svg"/><Relationship Id="rId50" Type="http://schemas.openxmlformats.org/officeDocument/2006/relationships/image" Target="../media/image21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4.png"/><Relationship Id="rId76" Type="http://schemas.openxmlformats.org/officeDocument/2006/relationships/image" Target="../media/image22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1.png"/><Relationship Id="rId16" Type="http://schemas.openxmlformats.org/officeDocument/2006/relationships/image" Target="../media/image19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2.png"/><Relationship Id="rId32" Type="http://schemas.openxmlformats.org/officeDocument/2006/relationships/image" Target="../media/image206.png"/><Relationship Id="rId37" Type="http://schemas.openxmlformats.org/officeDocument/2006/relationships/image" Target="../media/image578.svg"/><Relationship Id="rId40" Type="http://schemas.openxmlformats.org/officeDocument/2006/relationships/image" Target="../media/image21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9.png"/><Relationship Id="rId66" Type="http://schemas.openxmlformats.org/officeDocument/2006/relationships/image" Target="../media/image223.png"/><Relationship Id="rId74" Type="http://schemas.openxmlformats.org/officeDocument/2006/relationships/image" Target="../media/image22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2.png"/><Relationship Id="rId52" Type="http://schemas.openxmlformats.org/officeDocument/2006/relationships/image" Target="../media/image216.png"/><Relationship Id="rId60" Type="http://schemas.openxmlformats.org/officeDocument/2006/relationships/image" Target="../media/image22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9.png"/><Relationship Id="rId81" Type="http://schemas.openxmlformats.org/officeDocument/2006/relationships/image" Target="../media/image616.svg"/><Relationship Id="rId4" Type="http://schemas.openxmlformats.org/officeDocument/2006/relationships/image" Target="../media/image192.png"/><Relationship Id="rId9" Type="http://schemas.openxmlformats.org/officeDocument/2006/relationships/image" Target="../media/image556.svg"/><Relationship Id="rId14" Type="http://schemas.openxmlformats.org/officeDocument/2006/relationships/image" Target="../media/image197.png"/><Relationship Id="rId22" Type="http://schemas.openxmlformats.org/officeDocument/2006/relationships/image" Target="../media/image201.png"/><Relationship Id="rId27" Type="http://schemas.openxmlformats.org/officeDocument/2006/relationships/image" Target="../media/image570.svg"/><Relationship Id="rId30" Type="http://schemas.openxmlformats.org/officeDocument/2006/relationships/image" Target="../media/image20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4.png"/><Relationship Id="rId56" Type="http://schemas.openxmlformats.org/officeDocument/2006/relationships/image" Target="../media/image218.png"/><Relationship Id="rId64" Type="http://schemas.openxmlformats.org/officeDocument/2006/relationships/image" Target="../media/image22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4.png"/><Relationship Id="rId51" Type="http://schemas.openxmlformats.org/officeDocument/2006/relationships/image" Target="../media/image592.svg"/><Relationship Id="rId72" Type="http://schemas.openxmlformats.org/officeDocument/2006/relationships/image" Target="../media/image226.png"/><Relationship Id="rId80" Type="http://schemas.openxmlformats.org/officeDocument/2006/relationships/image" Target="../media/image230.png"/><Relationship Id="rId3" Type="http://schemas.openxmlformats.org/officeDocument/2006/relationships/image" Target="../media/image550.svg"/><Relationship Id="rId12" Type="http://schemas.openxmlformats.org/officeDocument/2006/relationships/image" Target="../media/image19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9.png"/><Relationship Id="rId46" Type="http://schemas.openxmlformats.org/officeDocument/2006/relationships/image" Target="../media/image21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0.png"/><Relationship Id="rId41" Type="http://schemas.openxmlformats.org/officeDocument/2006/relationships/image" Target="../media/image582.svg"/><Relationship Id="rId54" Type="http://schemas.openxmlformats.org/officeDocument/2006/relationships/image" Target="../media/image217.png"/><Relationship Id="rId62" Type="http://schemas.openxmlformats.org/officeDocument/2006/relationships/image" Target="../media/image221.png"/><Relationship Id="rId70" Type="http://schemas.openxmlformats.org/officeDocument/2006/relationships/image" Target="../media/image22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4.png"/><Relationship Id="rId36" Type="http://schemas.openxmlformats.org/officeDocument/2006/relationships/image" Target="../media/image20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9.png"/><Relationship Id="rId26" Type="http://schemas.openxmlformats.org/officeDocument/2006/relationships/image" Target="../media/image24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7.png"/><Relationship Id="rId42" Type="http://schemas.openxmlformats.org/officeDocument/2006/relationships/image" Target="../media/image171.png"/><Relationship Id="rId47" Type="http://schemas.openxmlformats.org/officeDocument/2006/relationships/image" Target="../media/image660.svg"/><Relationship Id="rId50" Type="http://schemas.openxmlformats.org/officeDocument/2006/relationships/image" Target="../media/image25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1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6.png"/><Relationship Id="rId6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3.png"/><Relationship Id="rId11" Type="http://schemas.openxmlformats.org/officeDocument/2006/relationships/image" Target="../media/image626.svg"/><Relationship Id="rId24" Type="http://schemas.openxmlformats.org/officeDocument/2006/relationships/image" Target="../media/image242.png"/><Relationship Id="rId32" Type="http://schemas.openxmlformats.org/officeDocument/2006/relationships/image" Target="../media/image246.png"/><Relationship Id="rId37" Type="http://schemas.openxmlformats.org/officeDocument/2006/relationships/image" Target="../media/image652.svg"/><Relationship Id="rId40" Type="http://schemas.openxmlformats.org/officeDocument/2006/relationships/image" Target="../media/image25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4.png"/><Relationship Id="rId36" Type="http://schemas.openxmlformats.org/officeDocument/2006/relationships/image" Target="../media/image24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1.png"/><Relationship Id="rId52" Type="http://schemas.openxmlformats.org/officeDocument/2006/relationships/image" Target="../media/image255.png"/><Relationship Id="rId60" Type="http://schemas.openxmlformats.org/officeDocument/2006/relationships/image" Target="../media/image259.png"/><Relationship Id="rId65" Type="http://schemas.openxmlformats.org/officeDocument/2006/relationships/image" Target="../media/image678.svg"/><Relationship Id="rId4" Type="http://schemas.openxmlformats.org/officeDocument/2006/relationships/image" Target="../media/image232.png"/><Relationship Id="rId9" Type="http://schemas.openxmlformats.org/officeDocument/2006/relationships/image" Target="../media/image624.svg"/><Relationship Id="rId14" Type="http://schemas.openxmlformats.org/officeDocument/2006/relationships/image" Target="../media/image237.png"/><Relationship Id="rId22" Type="http://schemas.openxmlformats.org/officeDocument/2006/relationships/image" Target="../media/image241.png"/><Relationship Id="rId27" Type="http://schemas.openxmlformats.org/officeDocument/2006/relationships/image" Target="../media/image642.svg"/><Relationship Id="rId30" Type="http://schemas.openxmlformats.org/officeDocument/2006/relationships/image" Target="../media/image24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3.png"/><Relationship Id="rId56" Type="http://schemas.openxmlformats.org/officeDocument/2006/relationships/image" Target="../media/image257.png"/><Relationship Id="rId64" Type="http://schemas.openxmlformats.org/officeDocument/2006/relationships/image" Target="../media/image261.png"/><Relationship Id="rId8" Type="http://schemas.openxmlformats.org/officeDocument/2006/relationships/image" Target="../media/image23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9.png"/><Relationship Id="rId46" Type="http://schemas.openxmlformats.org/officeDocument/2006/relationships/image" Target="../media/image252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image" Target="../media/image444.svg"/><Relationship Id="rId50" Type="http://schemas.openxmlformats.org/officeDocument/2006/relationships/image" Target="../media/image13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4.png"/><Relationship Id="rId76" Type="http://schemas.openxmlformats.org/officeDocument/2006/relationships/image" Target="../media/image14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image" Target="../media/image434.svg"/><Relationship Id="rId40" Type="http://schemas.openxmlformats.org/officeDocument/2006/relationships/image" Target="../media/image13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9.png"/><Relationship Id="rId66" Type="http://schemas.openxmlformats.org/officeDocument/2006/relationships/image" Target="../media/image143.png"/><Relationship Id="rId74" Type="http://schemas.openxmlformats.org/officeDocument/2006/relationships/image" Target="../media/image14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60" Type="http://schemas.openxmlformats.org/officeDocument/2006/relationships/image" Target="../media/image14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9.png"/><Relationship Id="rId81" Type="http://schemas.openxmlformats.org/officeDocument/2006/relationships/image" Target="../media/image478.svg"/><Relationship Id="rId4" Type="http://schemas.openxmlformats.org/officeDocument/2006/relationships/image" Target="../media/image112.png"/><Relationship Id="rId9" Type="http://schemas.openxmlformats.org/officeDocument/2006/relationships/image" Target="../media/image407.sv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image" Target="../media/image424.svg"/><Relationship Id="rId30" Type="http://schemas.openxmlformats.org/officeDocument/2006/relationships/image" Target="../media/image12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4.png"/><Relationship Id="rId56" Type="http://schemas.openxmlformats.org/officeDocument/2006/relationships/image" Target="../media/image138.png"/><Relationship Id="rId64" Type="http://schemas.openxmlformats.org/officeDocument/2006/relationships/image" Target="../media/image14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4.png"/><Relationship Id="rId51" Type="http://schemas.openxmlformats.org/officeDocument/2006/relationships/image" Target="../media/image448.svg"/><Relationship Id="rId72" Type="http://schemas.openxmlformats.org/officeDocument/2006/relationships/image" Target="../media/image146.png"/><Relationship Id="rId80" Type="http://schemas.openxmlformats.org/officeDocument/2006/relationships/image" Target="../media/image150.png"/><Relationship Id="rId3" Type="http://schemas.openxmlformats.org/officeDocument/2006/relationships/image" Target="../media/image401.svg"/><Relationship Id="rId12" Type="http://schemas.openxmlformats.org/officeDocument/2006/relationships/image" Target="../media/image11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9.png"/><Relationship Id="rId46" Type="http://schemas.openxmlformats.org/officeDocument/2006/relationships/image" Target="../media/image13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0.png"/><Relationship Id="rId41" Type="http://schemas.openxmlformats.org/officeDocument/2006/relationships/image" Target="../media/image438.svg"/><Relationship Id="rId54" Type="http://schemas.openxmlformats.org/officeDocument/2006/relationships/image" Target="../media/image137.png"/><Relationship Id="rId62" Type="http://schemas.openxmlformats.org/officeDocument/2006/relationships/image" Target="../media/image141.png"/><Relationship Id="rId70" Type="http://schemas.openxmlformats.org/officeDocument/2006/relationships/image" Target="../media/image14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7.png"/><Relationship Id="rId42" Type="http://schemas.openxmlformats.org/officeDocument/2006/relationships/image" Target="../media/image171.png"/><Relationship Id="rId47" Type="http://schemas.openxmlformats.org/officeDocument/2006/relationships/image" Target="../media/image516.svg"/><Relationship Id="rId50" Type="http://schemas.openxmlformats.org/officeDocument/2006/relationships/image" Target="../media/image17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4.png"/><Relationship Id="rId76" Type="http://schemas.openxmlformats.org/officeDocument/2006/relationships/image" Target="../media/image18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image" Target="../media/image506.svg"/><Relationship Id="rId40" Type="http://schemas.openxmlformats.org/officeDocument/2006/relationships/image" Target="../media/image17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9.png"/><Relationship Id="rId66" Type="http://schemas.openxmlformats.org/officeDocument/2006/relationships/image" Target="../media/image183.png"/><Relationship Id="rId74" Type="http://schemas.openxmlformats.org/officeDocument/2006/relationships/image" Target="../media/image18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9.png"/><Relationship Id="rId81" Type="http://schemas.openxmlformats.org/officeDocument/2006/relationships/image" Target="../media/image548.svg"/><Relationship Id="rId4" Type="http://schemas.openxmlformats.org/officeDocument/2006/relationships/image" Target="../media/image152.png"/><Relationship Id="rId9" Type="http://schemas.openxmlformats.org/officeDocument/2006/relationships/image" Target="../media/image377.svg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image" Target="../media/image496.svg"/><Relationship Id="rId30" Type="http://schemas.openxmlformats.org/officeDocument/2006/relationships/image" Target="../media/image16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4.png"/><Relationship Id="rId51" Type="http://schemas.openxmlformats.org/officeDocument/2006/relationships/image" Target="../media/image520.sv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3" Type="http://schemas.openxmlformats.org/officeDocument/2006/relationships/image" Target="../media/image375.svg"/><Relationship Id="rId12" Type="http://schemas.openxmlformats.org/officeDocument/2006/relationships/image" Target="../media/image15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0.png"/><Relationship Id="rId41" Type="http://schemas.openxmlformats.org/officeDocument/2006/relationships/image" Target="../media/image510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9.png"/><Relationship Id="rId26" Type="http://schemas.openxmlformats.org/officeDocument/2006/relationships/image" Target="../media/image20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7.png"/><Relationship Id="rId42" Type="http://schemas.openxmlformats.org/officeDocument/2006/relationships/image" Target="../media/image211.png"/><Relationship Id="rId47" Type="http://schemas.openxmlformats.org/officeDocument/2006/relationships/image" Target="../media/image588.svg"/><Relationship Id="rId50" Type="http://schemas.openxmlformats.org/officeDocument/2006/relationships/image" Target="../media/image21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4.png"/><Relationship Id="rId76" Type="http://schemas.openxmlformats.org/officeDocument/2006/relationships/image" Target="../media/image22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1.png"/><Relationship Id="rId16" Type="http://schemas.openxmlformats.org/officeDocument/2006/relationships/image" Target="../media/image19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2.png"/><Relationship Id="rId32" Type="http://schemas.openxmlformats.org/officeDocument/2006/relationships/image" Target="../media/image206.png"/><Relationship Id="rId37" Type="http://schemas.openxmlformats.org/officeDocument/2006/relationships/image" Target="../media/image578.svg"/><Relationship Id="rId40" Type="http://schemas.openxmlformats.org/officeDocument/2006/relationships/image" Target="../media/image21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9.png"/><Relationship Id="rId66" Type="http://schemas.openxmlformats.org/officeDocument/2006/relationships/image" Target="../media/image223.png"/><Relationship Id="rId74" Type="http://schemas.openxmlformats.org/officeDocument/2006/relationships/image" Target="../media/image22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2.png"/><Relationship Id="rId52" Type="http://schemas.openxmlformats.org/officeDocument/2006/relationships/image" Target="../media/image216.png"/><Relationship Id="rId60" Type="http://schemas.openxmlformats.org/officeDocument/2006/relationships/image" Target="../media/image22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9.png"/><Relationship Id="rId81" Type="http://schemas.openxmlformats.org/officeDocument/2006/relationships/image" Target="../media/image616.svg"/><Relationship Id="rId4" Type="http://schemas.openxmlformats.org/officeDocument/2006/relationships/image" Target="../media/image192.png"/><Relationship Id="rId9" Type="http://schemas.openxmlformats.org/officeDocument/2006/relationships/image" Target="../media/image556.svg"/><Relationship Id="rId14" Type="http://schemas.openxmlformats.org/officeDocument/2006/relationships/image" Target="../media/image197.png"/><Relationship Id="rId22" Type="http://schemas.openxmlformats.org/officeDocument/2006/relationships/image" Target="../media/image201.png"/><Relationship Id="rId27" Type="http://schemas.openxmlformats.org/officeDocument/2006/relationships/image" Target="../media/image570.svg"/><Relationship Id="rId30" Type="http://schemas.openxmlformats.org/officeDocument/2006/relationships/image" Target="../media/image20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4.png"/><Relationship Id="rId56" Type="http://schemas.openxmlformats.org/officeDocument/2006/relationships/image" Target="../media/image218.png"/><Relationship Id="rId64" Type="http://schemas.openxmlformats.org/officeDocument/2006/relationships/image" Target="../media/image22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4.png"/><Relationship Id="rId51" Type="http://schemas.openxmlformats.org/officeDocument/2006/relationships/image" Target="../media/image592.svg"/><Relationship Id="rId72" Type="http://schemas.openxmlformats.org/officeDocument/2006/relationships/image" Target="../media/image226.png"/><Relationship Id="rId80" Type="http://schemas.openxmlformats.org/officeDocument/2006/relationships/image" Target="../media/image230.png"/><Relationship Id="rId3" Type="http://schemas.openxmlformats.org/officeDocument/2006/relationships/image" Target="../media/image550.svg"/><Relationship Id="rId12" Type="http://schemas.openxmlformats.org/officeDocument/2006/relationships/image" Target="../media/image19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9.png"/><Relationship Id="rId46" Type="http://schemas.openxmlformats.org/officeDocument/2006/relationships/image" Target="../media/image21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0.png"/><Relationship Id="rId41" Type="http://schemas.openxmlformats.org/officeDocument/2006/relationships/image" Target="../media/image582.svg"/><Relationship Id="rId54" Type="http://schemas.openxmlformats.org/officeDocument/2006/relationships/image" Target="../media/image217.png"/><Relationship Id="rId62" Type="http://schemas.openxmlformats.org/officeDocument/2006/relationships/image" Target="../media/image221.png"/><Relationship Id="rId70" Type="http://schemas.openxmlformats.org/officeDocument/2006/relationships/image" Target="../media/image22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4.png"/><Relationship Id="rId36" Type="http://schemas.openxmlformats.org/officeDocument/2006/relationships/image" Target="../media/image20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9.png"/><Relationship Id="rId26" Type="http://schemas.openxmlformats.org/officeDocument/2006/relationships/image" Target="../media/image24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7.png"/><Relationship Id="rId42" Type="http://schemas.openxmlformats.org/officeDocument/2006/relationships/image" Target="../media/image171.png"/><Relationship Id="rId47" Type="http://schemas.openxmlformats.org/officeDocument/2006/relationships/image" Target="../media/image660.svg"/><Relationship Id="rId50" Type="http://schemas.openxmlformats.org/officeDocument/2006/relationships/image" Target="../media/image25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1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6.png"/><Relationship Id="rId6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3.png"/><Relationship Id="rId11" Type="http://schemas.openxmlformats.org/officeDocument/2006/relationships/image" Target="../media/image626.svg"/><Relationship Id="rId24" Type="http://schemas.openxmlformats.org/officeDocument/2006/relationships/image" Target="../media/image242.png"/><Relationship Id="rId32" Type="http://schemas.openxmlformats.org/officeDocument/2006/relationships/image" Target="../media/image246.png"/><Relationship Id="rId37" Type="http://schemas.openxmlformats.org/officeDocument/2006/relationships/image" Target="../media/image652.svg"/><Relationship Id="rId40" Type="http://schemas.openxmlformats.org/officeDocument/2006/relationships/image" Target="../media/image25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4.png"/><Relationship Id="rId36" Type="http://schemas.openxmlformats.org/officeDocument/2006/relationships/image" Target="../media/image24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1.png"/><Relationship Id="rId52" Type="http://schemas.openxmlformats.org/officeDocument/2006/relationships/image" Target="../media/image255.png"/><Relationship Id="rId60" Type="http://schemas.openxmlformats.org/officeDocument/2006/relationships/image" Target="../media/image259.png"/><Relationship Id="rId65" Type="http://schemas.openxmlformats.org/officeDocument/2006/relationships/image" Target="../media/image678.svg"/><Relationship Id="rId4" Type="http://schemas.openxmlformats.org/officeDocument/2006/relationships/image" Target="../media/image232.png"/><Relationship Id="rId9" Type="http://schemas.openxmlformats.org/officeDocument/2006/relationships/image" Target="../media/image624.svg"/><Relationship Id="rId14" Type="http://schemas.openxmlformats.org/officeDocument/2006/relationships/image" Target="../media/image237.png"/><Relationship Id="rId22" Type="http://schemas.openxmlformats.org/officeDocument/2006/relationships/image" Target="../media/image241.png"/><Relationship Id="rId27" Type="http://schemas.openxmlformats.org/officeDocument/2006/relationships/image" Target="../media/image642.svg"/><Relationship Id="rId30" Type="http://schemas.openxmlformats.org/officeDocument/2006/relationships/image" Target="../media/image24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3.png"/><Relationship Id="rId56" Type="http://schemas.openxmlformats.org/officeDocument/2006/relationships/image" Target="../media/image257.png"/><Relationship Id="rId64" Type="http://schemas.openxmlformats.org/officeDocument/2006/relationships/image" Target="../media/image261.png"/><Relationship Id="rId8" Type="http://schemas.openxmlformats.org/officeDocument/2006/relationships/image" Target="../media/image23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9.png"/><Relationship Id="rId46" Type="http://schemas.openxmlformats.org/officeDocument/2006/relationships/image" Target="../media/image252.png"/><Relationship Id="rId59" Type="http://schemas.openxmlformats.org/officeDocument/2006/relationships/image" Target="../media/image6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3.png"/><Relationship Id="rId5" Type="http://schemas.openxmlformats.org/officeDocument/2006/relationships/image" Target="../media/image135.svg"/><Relationship Id="rId4" Type="http://schemas.openxmlformats.org/officeDocument/2006/relationships/image" Target="../media/image32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6.png"/><Relationship Id="rId5" Type="http://schemas.openxmlformats.org/officeDocument/2006/relationships/image" Target="../media/image141.svg"/><Relationship Id="rId4" Type="http://schemas.openxmlformats.org/officeDocument/2006/relationships/image" Target="../media/image32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1.png"/><Relationship Id="rId5" Type="http://schemas.openxmlformats.org/officeDocument/2006/relationships/image" Target="../media/image32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15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83290"/>
              </p:ext>
            </p:extLst>
          </p:nvPr>
        </p:nvGraphicFramePr>
        <p:xfrm>
          <a:off x="1057153" y="3066819"/>
          <a:ext cx="10637135" cy="1920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2"/>
                <a:gridCol w="2419109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dirty="0" smtClean="0">
                          <a:latin typeface="Roboto Slab" pitchFamily="2" charset="0"/>
                          <a:ea typeface="Roboto Slab" pitchFamily="2" charset="0"/>
                        </a:rPr>
                        <a:t>天気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dirty="0" smtClean="0">
                          <a:latin typeface="Roboto Slab" pitchFamily="2" charset="0"/>
                          <a:ea typeface="Roboto Slab" pitchFamily="2" charset="0"/>
                        </a:rPr>
                        <a:t>ニュース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dirty="0" smtClean="0">
                          <a:latin typeface="Roboto Slab" pitchFamily="2" charset="0"/>
                          <a:ea typeface="Roboto Slab" pitchFamily="2" charset="0"/>
                        </a:rPr>
                        <a:t>ショッピング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Yahoo!JAPAN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1331324" y="5732891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https://news.yahoo.co.jp/pickup/6400039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137929" y="2515129"/>
            <a:ext cx="351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https://friendlychat-xxxx.web.app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4641448" y="50923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https://friendlychat-ff423.web.app/images/profile_placeholder.png</a:t>
            </a:r>
            <a:endParaRPr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4137929" y="1847656"/>
            <a:ext cx="576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“public” is root directory. Index.html is default top page.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35024</TotalTime>
  <Words>11283</Words>
  <Application>Microsoft Office PowerPoint</Application>
  <PresentationFormat>ユーザー設定</PresentationFormat>
  <Paragraphs>2515</Paragraphs>
  <Slides>163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163</vt:i4>
      </vt:variant>
    </vt:vector>
  </HeadingPairs>
  <TitlesOfParts>
    <vt:vector size="16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919</cp:revision>
  <dcterms:created xsi:type="dcterms:W3CDTF">2018-06-24T09:54:07Z</dcterms:created>
  <dcterms:modified xsi:type="dcterms:W3CDTF">2021-07-29T11:46:32Z</dcterms:modified>
</cp:coreProperties>
</file>